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67" r:id="rId2"/>
    <p:sldId id="256" r:id="rId3"/>
    <p:sldId id="259" r:id="rId4"/>
    <p:sldId id="269" r:id="rId5"/>
    <p:sldId id="260" r:id="rId6"/>
    <p:sldId id="268" r:id="rId7"/>
    <p:sldId id="257" r:id="rId8"/>
    <p:sldId id="258" r:id="rId9"/>
    <p:sldId id="261" r:id="rId10"/>
    <p:sldId id="262" r:id="rId11"/>
    <p:sldId id="264" r:id="rId12"/>
    <p:sldId id="273" r:id="rId13"/>
    <p:sldId id="263" r:id="rId14"/>
    <p:sldId id="271" r:id="rId15"/>
    <p:sldId id="265" r:id="rId16"/>
    <p:sldId id="272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5F4B7-8E35-46CF-83C9-84A2DA4D93E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313BC-0755-4015-88E8-01E93A179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313BC-0755-4015-88E8-01E93A17902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7D4525-4319-4DB2-930F-A4E62B59C028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2B3AA0-8D1B-44B2-8254-3D7ACEE15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Grapeshot_treatise_closeup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Grapeshot_treatise_closeup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scrapetv.com/News/News%20Pages/Everyone%20Else/images-2/war-of-1812-battle-of-new-orle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arm5.static.flickr.com/4043/4603194439_6750fa4d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964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Jackson’s Motley Army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Jackson’s army was a diverse group of 4,000 soldiers who faced an army twice their size</a:t>
            </a:r>
          </a:p>
          <a:p>
            <a:r>
              <a:rPr lang="en-US" dirty="0" smtClean="0"/>
              <a:t>In addition to his regular army units Jackson had a band of former Haitian slaves, Kentucky and Tennessee frontiersmen with deadly long rifles and a colorful band of outlaws. </a:t>
            </a:r>
          </a:p>
          <a:p>
            <a:endParaRPr lang="en-US" dirty="0"/>
          </a:p>
        </p:txBody>
      </p:sp>
      <p:pic>
        <p:nvPicPr>
          <p:cNvPr id="10242" name="Picture 2" descr="http://cache2.asset-cache.net/xc/3070817.jpg?v=1&amp;c=IWSAsset&amp;k=2&amp;d=45B0EB3381F7834D8C2E9549D993ACB93FE781177E1F877D5223CE6E4BAF89B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362514"/>
            <a:ext cx="3733800" cy="2495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cache2.asset-cache.net/xc/3070817.jpg?v=1&amp;c=IWSAsset&amp;k=2&amp;d=45B0EB3381F7834D8C2E9549D993ACB93FE781177E1F877D5223CE6E4BAF89B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33" y="0"/>
            <a:ext cx="912096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British Launch Their Attack.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r>
              <a:rPr lang="en-US" dirty="0" smtClean="0"/>
              <a:t>The two large, main assaults on the American position were blocked.</a:t>
            </a:r>
          </a:p>
          <a:p>
            <a:r>
              <a:rPr lang="en-US" dirty="0" smtClean="0"/>
              <a:t>Two of the senior Officers were shot and so the British soldiers having no </a:t>
            </a:r>
            <a:r>
              <a:rPr lang="en-US" dirty="0" smtClean="0"/>
              <a:t>orders, stood </a:t>
            </a:r>
            <a:r>
              <a:rPr lang="en-US" dirty="0" smtClean="0"/>
              <a:t>out into the open and were shot with “grapeshot”.</a:t>
            </a:r>
            <a:endParaRPr lang="en-US" dirty="0"/>
          </a:p>
        </p:txBody>
      </p:sp>
      <p:pic>
        <p:nvPicPr>
          <p:cNvPr id="1026" name="Picture 2" descr="http://upload.wikimedia.org/wikipedia/commons/f/f4/Grapeshot_treatise_closeu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987" y="3962400"/>
            <a:ext cx="4206014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upload.wikimedia.org/wikipedia/commons/f/f4/Grapeshot_treatise_closeu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819" y="0"/>
            <a:ext cx="91868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British Withdraw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defeat of the British Army, the troops boarded a ship and sailed away. </a:t>
            </a:r>
          </a:p>
          <a:p>
            <a:r>
              <a:rPr lang="en-US" dirty="0" smtClean="0"/>
              <a:t>The Treaty of Ghent, which already had been signed, ended the war before the battle of New Orleans.</a:t>
            </a:r>
          </a:p>
          <a:p>
            <a:r>
              <a:rPr lang="en-US" dirty="0" smtClean="0"/>
              <a:t>Although this battle was small it had an important </a:t>
            </a:r>
            <a:r>
              <a:rPr lang="en-US" dirty="0" smtClean="0"/>
              <a:t>meaning </a:t>
            </a:r>
            <a:r>
              <a:rPr lang="en-US" dirty="0" smtClean="0"/>
              <a:t>for Americans in general including Andrew Jackson.</a:t>
            </a:r>
          </a:p>
          <a:p>
            <a:r>
              <a:rPr lang="en-US" dirty="0" smtClean="0"/>
              <a:t>This battle helped his reputation and paved his way to the White House.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archives.gov/historical-docs/doc-content/images/war-1812-treaty-ghent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 To The Theme “Challenges”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topic relates to the theme because the young </a:t>
            </a:r>
            <a:r>
              <a:rPr lang="en-US" dirty="0" smtClean="0"/>
              <a:t>United </a:t>
            </a:r>
            <a:r>
              <a:rPr lang="en-US" dirty="0" smtClean="0"/>
              <a:t>S</a:t>
            </a:r>
            <a:r>
              <a:rPr lang="en-US" dirty="0" smtClean="0"/>
              <a:t>tates </a:t>
            </a:r>
            <a:r>
              <a:rPr lang="en-US" dirty="0" smtClean="0"/>
              <a:t>once again was faced with fighting the British Army and Navy, which were one of the greatest armed forces in the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rapetv.com/News/News%20Pages/Everyone%20Else/images-2/war-of-1812-battle-of-new-orle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Battle of New Orleans: The Battle That </a:t>
            </a:r>
            <a:r>
              <a:rPr lang="en-US" dirty="0">
                <a:solidFill>
                  <a:srgbClr val="FFFF00"/>
                </a:solidFill>
              </a:rPr>
              <a:t>N</a:t>
            </a:r>
            <a:r>
              <a:rPr lang="en-US" dirty="0" smtClean="0">
                <a:solidFill>
                  <a:srgbClr val="FFFF00"/>
                </a:solidFill>
              </a:rPr>
              <a:t>ever </a:t>
            </a:r>
            <a:r>
              <a:rPr lang="en-US" dirty="0">
                <a:solidFill>
                  <a:srgbClr val="FFFF00"/>
                </a:solidFill>
              </a:rPr>
              <a:t>N</a:t>
            </a:r>
            <a:r>
              <a:rPr lang="en-US" dirty="0" smtClean="0">
                <a:solidFill>
                  <a:srgbClr val="FFFF00"/>
                </a:solidFill>
              </a:rPr>
              <a:t>eeded to Be Fought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Evan Averberg-Johnson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Information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1814 New Orleans occupied a strategic position at the mouth of the Mississippi River. </a:t>
            </a:r>
          </a:p>
          <a:p>
            <a:endParaRPr lang="en-US" dirty="0" smtClean="0"/>
          </a:p>
          <a:p>
            <a:r>
              <a:rPr lang="en-US" dirty="0" smtClean="0"/>
              <a:t>This city was a tempting prize to the British who had burned Washington D.C.</a:t>
            </a:r>
          </a:p>
          <a:p>
            <a:r>
              <a:rPr lang="en-US" dirty="0" smtClean="0"/>
              <a:t>The British sent 50 ships and 10,000 men to take the city.  </a:t>
            </a:r>
            <a:endParaRPr lang="en-US" dirty="0"/>
          </a:p>
        </p:txBody>
      </p:sp>
      <p:pic>
        <p:nvPicPr>
          <p:cNvPr id="15362" name="Picture 2" descr="http://3.bp.blogspot.com/_QXRm8WxqwVE/SRGYFOJfqvI/AAAAAAAAExE/h4Yu-8Nek-4/s1600/british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700206"/>
            <a:ext cx="3581400" cy="215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3.bp.blogspot.com/_QXRm8WxqwVE/SRGYFOJfqvI/AAAAAAAAExE/h4Yu-8Nek-4/s1600/british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44" y="0"/>
            <a:ext cx="91060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US hope- Major General Andrew Jackson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citizens of southern Louisiana looked to Major General Andrew Jackson for protection. </a:t>
            </a:r>
          </a:p>
          <a:p>
            <a:r>
              <a:rPr lang="en-US" dirty="0" smtClean="0"/>
              <a:t>Jackson had arrived in New Orleans in 1814 and quickly prepared defenses around the city. </a:t>
            </a:r>
          </a:p>
          <a:p>
            <a:r>
              <a:rPr lang="en-US" dirty="0" smtClean="0"/>
              <a:t>Andrew Jackson’s nickname was “Old Hickory”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gpb.org/files/national/andrewJackson_main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9234"/>
            <a:ext cx="9144000" cy="688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Lake Borgne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December 12</a:t>
            </a:r>
            <a:r>
              <a:rPr lang="en-US" baseline="30000" dirty="0" smtClean="0"/>
              <a:t>th</a:t>
            </a:r>
            <a:r>
              <a:rPr lang="en-US" dirty="0" smtClean="0"/>
              <a:t>, 1814, a large British fleet anchored in the Gulf of Mexico near Lake Borgne. </a:t>
            </a:r>
          </a:p>
          <a:p>
            <a:r>
              <a:rPr lang="en-US" dirty="0" smtClean="0"/>
              <a:t>Preventing access to the lake was an American fleet consisting only of five gunboats. </a:t>
            </a:r>
          </a:p>
          <a:p>
            <a:r>
              <a:rPr lang="en-US" dirty="0" smtClean="0"/>
              <a:t>The British won this phase of the battle and were now on the east bank of the river south of New Orleans.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an.umces.edu/imagelibrary/albums/userpics/12789/normal_iil-symbol-usa-la-lake-borg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042" y="0"/>
            <a:ext cx="916004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Jackson Launches a Surprise Attack.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British had planned to march into New Orleans. </a:t>
            </a:r>
          </a:p>
          <a:p>
            <a:r>
              <a:rPr lang="en-US" dirty="0" smtClean="0"/>
              <a:t>The Americans learned of this plan and launched a nighttime surprise attack. </a:t>
            </a:r>
          </a:p>
          <a:p>
            <a:r>
              <a:rPr lang="en-US" dirty="0" smtClean="0"/>
              <a:t>The British planned to not advance until they had more troops. </a:t>
            </a:r>
          </a:p>
          <a:p>
            <a:r>
              <a:rPr lang="en-US" dirty="0" smtClean="0"/>
              <a:t>Old Hickory built a mud rampart that was 3/5 of a mile long.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174</TotalTime>
  <Words>439</Words>
  <Application>Microsoft Office PowerPoint</Application>
  <PresentationFormat>On-screen Show (4:3)</PresentationFormat>
  <Paragraphs>34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Slide 1</vt:lpstr>
      <vt:lpstr>The Battle of New Orleans: The Battle That Never Needed to Be Fought</vt:lpstr>
      <vt:lpstr>Background Information </vt:lpstr>
      <vt:lpstr>Slide 4</vt:lpstr>
      <vt:lpstr>The US hope- Major General Andrew Jackson</vt:lpstr>
      <vt:lpstr>Slide 6</vt:lpstr>
      <vt:lpstr>Battle of Lake Borgne</vt:lpstr>
      <vt:lpstr>Slide 8</vt:lpstr>
      <vt:lpstr>Jackson Launches a Surprise Attack. </vt:lpstr>
      <vt:lpstr>Slide 10</vt:lpstr>
      <vt:lpstr>Jackson’s Motley Army </vt:lpstr>
      <vt:lpstr>Slide 12</vt:lpstr>
      <vt:lpstr>The British Launch Their Attack. </vt:lpstr>
      <vt:lpstr>Slide 14</vt:lpstr>
      <vt:lpstr>The British Withdraw </vt:lpstr>
      <vt:lpstr>Slide 16</vt:lpstr>
      <vt:lpstr>Relation To The Theme “Challenges”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New Orleans: The Battle That Never Needed to Be Fought</dc:title>
  <dc:creator>eaverbergjohnson04</dc:creator>
  <cp:lastModifiedBy>eaverbergjohnson04</cp:lastModifiedBy>
  <cp:revision>21</cp:revision>
  <dcterms:created xsi:type="dcterms:W3CDTF">2011-01-25T13:34:58Z</dcterms:created>
  <dcterms:modified xsi:type="dcterms:W3CDTF">2011-03-10T14:17:30Z</dcterms:modified>
</cp:coreProperties>
</file>